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6858000" cy="9906000" type="A4"/>
  <p:notesSz cx="6799263" cy="99298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7AA2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2400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89758A-8716-4DED-9C65-440E0BA89968}" type="datetimeFigureOut">
              <a:rPr lang="en-GB" smtClean="0"/>
              <a:t>09/12/2022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F2F64-B01E-40F1-8CE5-2CDD181ED65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491187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89758A-8716-4DED-9C65-440E0BA89968}" type="datetimeFigureOut">
              <a:rPr lang="en-GB" smtClean="0"/>
              <a:t>09/12/2022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F2F64-B01E-40F1-8CE5-2CDD181ED65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714521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89758A-8716-4DED-9C65-440E0BA89968}" type="datetimeFigureOut">
              <a:rPr lang="en-GB" smtClean="0"/>
              <a:t>09/12/2022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F2F64-B01E-40F1-8CE5-2CDD181ED65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151709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89758A-8716-4DED-9C65-440E0BA89968}" type="datetimeFigureOut">
              <a:rPr lang="en-GB" smtClean="0"/>
              <a:t>09/12/2022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F2F64-B01E-40F1-8CE5-2CDD181ED65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426937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89758A-8716-4DED-9C65-440E0BA89968}" type="datetimeFigureOut">
              <a:rPr lang="en-GB" smtClean="0"/>
              <a:t>09/12/2022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F2F64-B01E-40F1-8CE5-2CDD181ED65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963877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89758A-8716-4DED-9C65-440E0BA89968}" type="datetimeFigureOut">
              <a:rPr lang="en-GB" smtClean="0"/>
              <a:t>09/12/2022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F2F64-B01E-40F1-8CE5-2CDD181ED65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18590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89758A-8716-4DED-9C65-440E0BA89968}" type="datetimeFigureOut">
              <a:rPr lang="en-GB" smtClean="0"/>
              <a:t>09/12/2022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F2F64-B01E-40F1-8CE5-2CDD181ED65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968943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89758A-8716-4DED-9C65-440E0BA89968}" type="datetimeFigureOut">
              <a:rPr lang="en-GB" smtClean="0"/>
              <a:t>09/12/2022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F2F64-B01E-40F1-8CE5-2CDD181ED65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704862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89758A-8716-4DED-9C65-440E0BA89968}" type="datetimeFigureOut">
              <a:rPr lang="en-GB" smtClean="0"/>
              <a:t>09/12/2022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F2F64-B01E-40F1-8CE5-2CDD181ED65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350165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89758A-8716-4DED-9C65-440E0BA89968}" type="datetimeFigureOut">
              <a:rPr lang="en-GB" smtClean="0"/>
              <a:t>09/12/2022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F2F64-B01E-40F1-8CE5-2CDD181ED65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230224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89758A-8716-4DED-9C65-440E0BA89968}" type="datetimeFigureOut">
              <a:rPr lang="en-GB" smtClean="0"/>
              <a:t>09/12/2022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F2F64-B01E-40F1-8CE5-2CDD181ED65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474106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89758A-8716-4DED-9C65-440E0BA89968}" type="datetimeFigureOut">
              <a:rPr lang="en-GB" smtClean="0"/>
              <a:t>09/12/2022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8F2F64-B01E-40F1-8CE5-2CDD181ED65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333711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Text&#10;&#10;Description automatically generated with low confidence">
            <a:extLst>
              <a:ext uri="{FF2B5EF4-FFF2-40B4-BE49-F238E27FC236}">
                <a16:creationId xmlns:a16="http://schemas.microsoft.com/office/drawing/2014/main" id="{2D362656-DEA3-AAE6-59C0-C0A719107B4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9906000"/>
          </a:xfrm>
          <a:prstGeom prst="rect">
            <a:avLst/>
          </a:prstGeom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id="{9639D1DD-5FB6-1E26-AA55-928FB1965546}"/>
              </a:ext>
            </a:extLst>
          </p:cNvPr>
          <p:cNvSpPr txBox="1"/>
          <p:nvPr/>
        </p:nvSpPr>
        <p:spPr>
          <a:xfrm>
            <a:off x="907019" y="2703642"/>
            <a:ext cx="5129930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4400" b="1" dirty="0">
                <a:solidFill>
                  <a:srgbClr val="E7AA22"/>
                </a:solidFill>
                <a:latin typeface="Lato" panose="020F0502020204030203" pitchFamily="34" charset="0"/>
              </a:rPr>
              <a:t>Insert church name </a:t>
            </a:r>
          </a:p>
          <a:p>
            <a:pPr algn="ctr"/>
            <a:r>
              <a:rPr lang="en-GB" sz="4400" b="1" dirty="0">
                <a:solidFill>
                  <a:srgbClr val="E7AA22"/>
                </a:solidFill>
                <a:latin typeface="Lato" panose="020F0502020204030203" pitchFamily="34" charset="0"/>
              </a:rPr>
              <a:t>Here…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0B17758A-801E-5F9C-7FCA-2BFCE6A54FC3}"/>
              </a:ext>
            </a:extLst>
          </p:cNvPr>
          <p:cNvSpPr txBox="1"/>
          <p:nvPr/>
        </p:nvSpPr>
        <p:spPr>
          <a:xfrm>
            <a:off x="3988537" y="7675016"/>
            <a:ext cx="243656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dirty="0"/>
              <a:t>Insert QR code PNG. file</a:t>
            </a:r>
          </a:p>
          <a:p>
            <a:pPr algn="ctr"/>
            <a:r>
              <a:rPr lang="en-GB" dirty="0"/>
              <a:t>(delete this text box)</a:t>
            </a:r>
          </a:p>
        </p:txBody>
      </p:sp>
    </p:spTree>
    <p:extLst>
      <p:ext uri="{BB962C8B-B14F-4D97-AF65-F5344CB8AC3E}">
        <p14:creationId xmlns:p14="http://schemas.microsoft.com/office/powerpoint/2010/main" val="34662847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17</Words>
  <Application>Microsoft Office PowerPoint</Application>
  <PresentationFormat>A4 Paper (210x297 mm)</PresentationFormat>
  <Paragraphs>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Lato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Lou Bayliss</dc:creator>
  <cp:lastModifiedBy>Annie Rey</cp:lastModifiedBy>
  <cp:revision>2</cp:revision>
  <cp:lastPrinted>2022-11-22T09:49:28Z</cp:lastPrinted>
  <dcterms:created xsi:type="dcterms:W3CDTF">2022-11-21T17:12:59Z</dcterms:created>
  <dcterms:modified xsi:type="dcterms:W3CDTF">2022-12-09T10:15:18Z</dcterms:modified>
</cp:coreProperties>
</file>